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66" r:id="rId4"/>
    <p:sldId id="259" r:id="rId5"/>
    <p:sldId id="258" r:id="rId6"/>
    <p:sldId id="264" r:id="rId7"/>
    <p:sldId id="257" r:id="rId8"/>
    <p:sldId id="261" r:id="rId9"/>
    <p:sldId id="262" r:id="rId10"/>
    <p:sldId id="260" r:id="rId11"/>
    <p:sldId id="263"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9144000" cy="6400800"/>
            <a:chOff x="0" y="0"/>
            <a:chExt cx="9144000" cy="6400800"/>
          </a:xfrm>
        </p:grpSpPr>
        <p:sp>
          <p:nvSpPr>
            <p:cNvPr id="5" name="Rectangle 4"/>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nvGrpSpPr>
            <p:cNvPr id="6" name="Group 10"/>
            <p:cNvGrpSpPr>
              <a:grpSpLocks/>
            </p:cNvGrpSpPr>
            <p:nvPr/>
          </p:nvGrpSpPr>
          <p:grpSpPr bwMode="auto">
            <a:xfrm>
              <a:off x="0" y="0"/>
              <a:ext cx="9144000" cy="6400800"/>
              <a:chOff x="0" y="0"/>
              <a:chExt cx="9144000" cy="6400800"/>
            </a:xfrm>
          </p:grpSpPr>
          <p:sp>
            <p:nvSpPr>
              <p:cNvPr id="8" name="Rectangle 7"/>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7" name="Rectangle 6"/>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smtClean="0"/>
              <a:t>Click to edit Master title style</a:t>
            </a:r>
            <a:endParaRPr/>
          </a:p>
        </p:txBody>
      </p:sp>
      <p:sp>
        <p:nvSpPr>
          <p:cNvPr id="10" name="Date Placeholder 3"/>
          <p:cNvSpPr>
            <a:spLocks noGrp="1"/>
          </p:cNvSpPr>
          <p:nvPr>
            <p:ph type="dt" sz="half" idx="10"/>
          </p:nvPr>
        </p:nvSpPr>
        <p:spPr>
          <a:xfrm>
            <a:off x="6934200" y="6553200"/>
            <a:ext cx="1676400" cy="228600"/>
          </a:xfrm>
        </p:spPr>
        <p:txBody>
          <a:bodyPr anchor="t" anchorCtr="0"/>
          <a:lstStyle>
            <a:lvl1pPr marL="0" algn="r" defTabSz="914400" rtl="0" eaLnBrk="1" latinLnBrk="0" hangingPunct="1">
              <a:defRPr sz="900" kern="1200" cap="small" baseline="0" smtClean="0">
                <a:solidFill>
                  <a:sysClr val="windowText" lastClr="000000"/>
                </a:solidFill>
                <a:latin typeface="+mj-lt"/>
                <a:ea typeface="+mn-ea"/>
                <a:cs typeface="+mn-cs"/>
              </a:defRPr>
            </a:lvl1pPr>
          </a:lstStyle>
          <a:p>
            <a:pPr>
              <a:defRPr/>
            </a:pPr>
            <a:fld id="{B4BC1049-F3EE-4A08-AB57-49C624858A87}" type="datetimeFigureOut">
              <a:rPr lang="en-US"/>
              <a:pPr>
                <a:defRPr/>
              </a:pPr>
              <a:t>7/18/2009</a:t>
            </a:fld>
            <a:endParaRPr lang="en-US"/>
          </a:p>
        </p:txBody>
      </p:sp>
      <p:sp>
        <p:nvSpPr>
          <p:cNvPr id="11" name="Footer Placeholder 4"/>
          <p:cNvSpPr>
            <a:spLocks noGrp="1"/>
          </p:cNvSpPr>
          <p:nvPr>
            <p:ph type="ftr" sz="quarter" idx="11"/>
          </p:nvPr>
        </p:nvSpPr>
        <p:spPr>
          <a:xfrm>
            <a:off x="1892300" y="6553200"/>
            <a:ext cx="1676400" cy="228600"/>
          </a:xfrm>
        </p:spPr>
        <p:txBody>
          <a:bodyPr anchor="t" anchorCtr="0"/>
          <a:lstStyle>
            <a:lvl1pPr>
              <a:defRPr>
                <a:solidFill>
                  <a:sysClr val="windowText" lastClr="000000"/>
                </a:solidFill>
              </a:defRPr>
            </a:lvl1pPr>
          </a:lstStyle>
          <a:p>
            <a:pPr>
              <a:defRPr/>
            </a:pPr>
            <a:endParaRPr lang="en-US"/>
          </a:p>
        </p:txBody>
      </p:sp>
      <p:sp>
        <p:nvSpPr>
          <p:cNvPr id="12" name="Slide Number Placeholder 5"/>
          <p:cNvSpPr>
            <a:spLocks noGrp="1"/>
          </p:cNvSpPr>
          <p:nvPr>
            <p:ph type="sldNum" sz="quarter" idx="12"/>
          </p:nvPr>
        </p:nvSpPr>
        <p:spPr>
          <a:xfrm>
            <a:off x="4870450" y="6553200"/>
            <a:ext cx="762000" cy="228600"/>
          </a:xfrm>
        </p:spPr>
        <p:txBody>
          <a:bodyPr/>
          <a:lstStyle>
            <a:lvl1pPr algn="ctr">
              <a:defRPr sz="900" kern="1200" cap="small" baseline="0" smtClean="0">
                <a:solidFill>
                  <a:sysClr val="windowText" lastClr="000000"/>
                </a:solidFill>
                <a:latin typeface="+mj-lt"/>
                <a:ea typeface="+mn-ea"/>
                <a:cs typeface="+mn-cs"/>
              </a:defRPr>
            </a:lvl1pPr>
          </a:lstStyle>
          <a:p>
            <a:pPr>
              <a:defRPr/>
            </a:pPr>
            <a:fld id="{0B47F124-B286-4D79-8C81-3C8E52EB08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CD56383C-965A-4268-A12F-D1D63FB87197}" type="datetimeFigureOut">
              <a:rPr lang="en-US"/>
              <a:pPr>
                <a:defRPr/>
              </a:pPr>
              <a:t>7/18/2009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8FEAFC-245C-4780-8224-6D1545C26D2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a:off x="0" y="0"/>
            <a:ext cx="9144000" cy="6858000"/>
            <a:chOff x="-442912" y="457200"/>
            <a:chExt cx="9144000" cy="6858000"/>
          </a:xfrm>
        </p:grpSpPr>
        <p:sp>
          <p:nvSpPr>
            <p:cNvPr id="5" name="Rectangle 4"/>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Oval 7"/>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Date Placeholder 3"/>
          <p:cNvSpPr>
            <a:spLocks noGrp="1"/>
          </p:cNvSpPr>
          <p:nvPr>
            <p:ph type="dt" sz="half" idx="10"/>
          </p:nvPr>
        </p:nvSpPr>
        <p:spPr/>
        <p:txBody>
          <a:bodyPr/>
          <a:lstStyle>
            <a:lvl1pPr>
              <a:defRPr/>
            </a:lvl1pPr>
          </a:lstStyle>
          <a:p>
            <a:pPr>
              <a:defRPr/>
            </a:pPr>
            <a:fld id="{02DD794D-4501-466F-AC03-B99D555C3F54}" type="datetimeFigureOut">
              <a:rPr lang="en-US"/>
              <a:pPr>
                <a:defRPr/>
              </a:pPr>
              <a:t>7/18/2009</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7848600" y="533400"/>
            <a:ext cx="762000" cy="609600"/>
          </a:xfrm>
        </p:spPr>
        <p:txBody>
          <a:bodyPr/>
          <a:lstStyle>
            <a:lvl1pPr>
              <a:defRPr/>
            </a:lvl1pPr>
          </a:lstStyle>
          <a:p>
            <a:pPr>
              <a:defRPr/>
            </a:pPr>
            <a:fld id="{93F0D1C5-EEB7-49CD-B0F0-8F471A9DEF1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B604A041-AD69-443D-ADE5-B348722E34EB}" type="datetimeFigureOut">
              <a:rPr lang="en-US"/>
              <a:pPr>
                <a:defRPr/>
              </a:pPr>
              <a:t>7/18/2009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D7E450-DB4B-4B5A-AC38-A492E5CCF3E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4" name="Group 10"/>
          <p:cNvGrpSpPr>
            <a:grpSpLocks/>
          </p:cNvGrpSpPr>
          <p:nvPr/>
        </p:nvGrpSpPr>
        <p:grpSpPr bwMode="auto">
          <a:xfrm>
            <a:off x="0" y="0"/>
            <a:ext cx="9144000" cy="6858000"/>
            <a:chOff x="0" y="0"/>
            <a:chExt cx="9144000" cy="6858000"/>
          </a:xfrm>
        </p:grpSpPr>
        <p:sp>
          <p:nvSpPr>
            <p:cNvPr id="5" name="Rectangle 4"/>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1905000" y="2667000"/>
            <a:ext cx="6629400" cy="1143000"/>
          </a:xfrm>
        </p:spPr>
        <p:txBody>
          <a:bodyPr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52400" y="4495800"/>
            <a:ext cx="1524000" cy="2057400"/>
          </a:xfrm>
        </p:spPr>
        <p:txBody>
          <a:bodyPr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0"/>
          </p:nvPr>
        </p:nvSpPr>
        <p:spPr>
          <a:xfrm>
            <a:off x="6931025" y="6556375"/>
            <a:ext cx="1673225" cy="228600"/>
          </a:xfrm>
        </p:spPr>
        <p:txBody>
          <a:bodyPr/>
          <a:lstStyle>
            <a:lvl1pPr>
              <a:defRPr/>
            </a:lvl1pPr>
          </a:lstStyle>
          <a:p>
            <a:pPr>
              <a:defRPr/>
            </a:pPr>
            <a:fld id="{E7AA99D2-334E-430B-B62F-DA5640DF4BA2}" type="datetimeFigureOut">
              <a:rPr lang="en-US"/>
              <a:pPr>
                <a:defRPr/>
              </a:pPr>
              <a:t>7/18/2009</a:t>
            </a:fld>
            <a:endParaRPr lang="en-US"/>
          </a:p>
        </p:txBody>
      </p:sp>
      <p:sp>
        <p:nvSpPr>
          <p:cNvPr id="9" name="Footer Placeholder 4"/>
          <p:cNvSpPr>
            <a:spLocks noGrp="1"/>
          </p:cNvSpPr>
          <p:nvPr>
            <p:ph type="ftr" sz="quarter" idx="11"/>
          </p:nvPr>
        </p:nvSpPr>
        <p:spPr>
          <a:xfrm>
            <a:off x="1892300" y="6556375"/>
            <a:ext cx="1673225" cy="228600"/>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4867275" y="6556375"/>
            <a:ext cx="762000" cy="228600"/>
          </a:xfrm>
        </p:spPr>
        <p:txBody>
          <a:bodyPr/>
          <a:lstStyle>
            <a:lvl1pPr marL="0" algn="ctr" defTabSz="914400" rtl="0" eaLnBrk="1" latinLnBrk="0" hangingPunct="1">
              <a:defRPr sz="900" kern="1200" cap="small" baseline="0" smtClean="0">
                <a:solidFill>
                  <a:sysClr val="windowText" lastClr="000000"/>
                </a:solidFill>
                <a:latin typeface="+mj-lt"/>
                <a:ea typeface="+mn-ea"/>
                <a:cs typeface="+mn-cs"/>
              </a:defRPr>
            </a:lvl1pPr>
          </a:lstStyle>
          <a:p>
            <a:pPr>
              <a:defRPr/>
            </a:pPr>
            <a:fld id="{0F1A8C35-C9B7-47A2-B0F0-5714F1E3897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0DB63BDE-A03C-4FFA-A383-67959C9FBBD9}" type="datetimeFigureOut">
              <a:rPr lang="en-US"/>
              <a:pPr>
                <a:defRPr/>
              </a:pPr>
              <a:t>7/18/2009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1D4B133-0715-4BF1-97B1-CDF40E9FE9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38400" y="2291697"/>
            <a:ext cx="2971800" cy="639762"/>
          </a:xfrm>
        </p:spPr>
        <p:txBody>
          <a:bodyPr rtlCol="0" anchor="ctr">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47925" y="3137647"/>
            <a:ext cx="2971800" cy="299923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715000" y="2291697"/>
            <a:ext cx="2971800" cy="639762"/>
          </a:xfrm>
        </p:spPr>
        <p:txBody>
          <a:bodyPr anchor="ctr">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15000" y="3137647"/>
            <a:ext cx="2971800" cy="300196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fld id="{2205CB28-9CF8-48C4-94F3-0F0F6ABDFA96}" type="datetimeFigureOut">
              <a:rPr lang="en-US"/>
              <a:pPr>
                <a:defRPr/>
              </a:pPr>
              <a:t>7/18/2009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34979DF-24B9-4647-BEEA-591B45A523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10"/>
          <p:cNvGrpSpPr>
            <a:grpSpLocks/>
          </p:cNvGrpSpPr>
          <p:nvPr/>
        </p:nvGrpSpPr>
        <p:grpSpPr bwMode="auto">
          <a:xfrm>
            <a:off x="0" y="0"/>
            <a:ext cx="9144000" cy="1676400"/>
            <a:chOff x="0" y="0"/>
            <a:chExt cx="9144000" cy="1676400"/>
          </a:xfrm>
        </p:grpSpPr>
        <p:sp>
          <p:nvSpPr>
            <p:cNvPr id="4" name="Rectangle 3"/>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Rectangle 4"/>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Oval 5"/>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7" name="Date Placeholder 2"/>
          <p:cNvSpPr>
            <a:spLocks noGrp="1"/>
          </p:cNvSpPr>
          <p:nvPr>
            <p:ph type="dt" sz="half" idx="10"/>
          </p:nvPr>
        </p:nvSpPr>
        <p:spPr/>
        <p:txBody>
          <a:bodyPr/>
          <a:lstStyle>
            <a:lvl1pPr>
              <a:defRPr/>
            </a:lvl1pPr>
          </a:lstStyle>
          <a:p>
            <a:pPr>
              <a:defRPr/>
            </a:pPr>
            <a:fld id="{E63463FE-3E28-4B47-9C19-DFC0C5183861}" type="datetimeFigureOut">
              <a:rPr lang="en-US"/>
              <a:pPr>
                <a:defRPr/>
              </a:pPr>
              <a:t>7/18/2009</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46FD1AC6-D732-4836-9B0B-9EC8F0965A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0" y="0"/>
            <a:ext cx="1828800" cy="1676400"/>
            <a:chOff x="457200" y="457200"/>
            <a:chExt cx="1828800" cy="1676400"/>
          </a:xfrm>
        </p:grpSpPr>
        <p:sp>
          <p:nvSpPr>
            <p:cNvPr id="3" name="Rectangle 2"/>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Oval 3"/>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5" name="Date Placeholder 1"/>
          <p:cNvSpPr>
            <a:spLocks noGrp="1"/>
          </p:cNvSpPr>
          <p:nvPr>
            <p:ph type="dt" sz="half" idx="10"/>
          </p:nvPr>
        </p:nvSpPr>
        <p:spPr/>
        <p:txBody>
          <a:bodyPr/>
          <a:lstStyle>
            <a:lvl1pPr>
              <a:defRPr/>
            </a:lvl1pPr>
          </a:lstStyle>
          <a:p>
            <a:pPr>
              <a:defRPr/>
            </a:pPr>
            <a:fld id="{BE3B2702-6D90-472A-9FC9-A2F3BA998E0A}" type="datetimeFigureOut">
              <a:rPr lang="en-US"/>
              <a:pPr>
                <a:defRPr/>
              </a:pPr>
              <a:t>7/18/2009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52CC3B95-7225-41C4-A7F6-F6D2051498B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494B461-A878-4B53-9F10-D1A422ACA575}" type="datetimeFigureOut">
              <a:rPr lang="en-US"/>
              <a:pPr>
                <a:defRPr/>
              </a:pPr>
              <a:t>7/18/2009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A211256-F6E5-48CF-849D-B5D6267AB56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164592" y="3031489"/>
            <a:ext cx="1527048" cy="2359152"/>
          </a:xfrm>
        </p:spPr>
        <p:txBody>
          <a:bodyPr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480235D-A919-47B3-A1EE-57A5889728A3}" type="datetimeFigureOut">
              <a:rPr lang="en-US"/>
              <a:pPr>
                <a:defRPr/>
              </a:pPr>
              <a:t>7/18/2009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886CD0-6D58-4D61-A11C-011C2F7CBAA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11"/>
          <p:cNvGrpSpPr>
            <a:grpSpLocks/>
          </p:cNvGrpSpPr>
          <p:nvPr/>
        </p:nvGrpSpPr>
        <p:grpSpPr bwMode="auto">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1027" name="Text Placeholder 2"/>
          <p:cNvSpPr>
            <a:spLocks noGrp="1"/>
          </p:cNvSpPr>
          <p:nvPr>
            <p:ph type="body" idx="1"/>
          </p:nvPr>
        </p:nvSpPr>
        <p:spPr bwMode="auto">
          <a:xfrm>
            <a:off x="2438400" y="2286000"/>
            <a:ext cx="6248400" cy="384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4" name="Date Placeholder 3"/>
          <p:cNvSpPr>
            <a:spLocks noGrp="1"/>
          </p:cNvSpPr>
          <p:nvPr>
            <p:ph type="dt" sz="half" idx="2"/>
          </p:nvPr>
        </p:nvSpPr>
        <p:spPr>
          <a:xfrm>
            <a:off x="6553200" y="6351588"/>
            <a:ext cx="2133600" cy="365125"/>
          </a:xfrm>
          <a:prstGeom prst="rect">
            <a:avLst/>
          </a:prstGeom>
        </p:spPr>
        <p:txBody>
          <a:bodyPr vert="horz" lIns="91440" tIns="45720" rIns="91440" bIns="45720" rtlCol="0" anchor="ctr"/>
          <a:lstStyle>
            <a:lvl1pPr algn="r" fontAlgn="auto">
              <a:spcBef>
                <a:spcPts val="0"/>
              </a:spcBef>
              <a:spcAft>
                <a:spcPts val="0"/>
              </a:spcAft>
              <a:defRPr sz="900" cap="small" baseline="0" smtClean="0">
                <a:solidFill>
                  <a:schemeClr val="tx1"/>
                </a:solidFill>
                <a:latin typeface="+mj-lt"/>
              </a:defRPr>
            </a:lvl1pPr>
          </a:lstStyle>
          <a:p>
            <a:pPr>
              <a:defRPr/>
            </a:pPr>
            <a:fld id="{507B902C-FE19-4658-BD10-71B7E62673BD}" type="datetimeFigureOut">
              <a:rPr lang="en-US"/>
              <a:pPr>
                <a:defRPr/>
              </a:pPr>
              <a:t>7/18/2009</a:t>
            </a:fld>
            <a:endParaRPr lang="en-US"/>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fontAlgn="auto">
              <a:spcBef>
                <a:spcPts val="0"/>
              </a:spcBef>
              <a:spcAft>
                <a:spcPts val="0"/>
              </a:spcAft>
              <a:defRPr sz="900" cap="small" baseline="0">
                <a:solidFill>
                  <a:schemeClr val="tx1"/>
                </a:solidFill>
                <a:latin typeface="+mj-lt"/>
              </a:defRPr>
            </a:lvl1pPr>
          </a:lstStyle>
          <a:p>
            <a:pPr>
              <a:defRPr/>
            </a:pPr>
            <a:endParaRPr lang="en-US"/>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fontAlgn="auto">
              <a:spcBef>
                <a:spcPts val="0"/>
              </a:spcBef>
              <a:spcAft>
                <a:spcPts val="0"/>
              </a:spcAft>
              <a:defRPr sz="1600" cap="small" baseline="0" smtClean="0">
                <a:solidFill>
                  <a:schemeClr val="tx1"/>
                </a:solidFill>
                <a:latin typeface="+mj-lt"/>
              </a:defRPr>
            </a:lvl1pPr>
          </a:lstStyle>
          <a:p>
            <a:pPr>
              <a:defRPr/>
            </a:pPr>
            <a:fld id="{698467F2-DF3D-4F4D-A9A8-AF81389C099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9" r:id="rId2"/>
    <p:sldLayoutId id="2147483696" r:id="rId3"/>
    <p:sldLayoutId id="2147483690" r:id="rId4"/>
    <p:sldLayoutId id="2147483691" r:id="rId5"/>
    <p:sldLayoutId id="2147483697" r:id="rId6"/>
    <p:sldLayoutId id="2147483698" r:id="rId7"/>
    <p:sldLayoutId id="2147483692" r:id="rId8"/>
    <p:sldLayoutId id="2147483693" r:id="rId9"/>
    <p:sldLayoutId id="2147483694" r:id="rId10"/>
    <p:sldLayoutId id="2147483699" r:id="rId11"/>
  </p:sldLayoutIdLst>
  <p:txStyles>
    <p:titleStyle>
      <a:lvl1pPr algn="r" rtl="0" fontAlgn="base">
        <a:spcBef>
          <a:spcPct val="0"/>
        </a:spcBef>
        <a:spcAft>
          <a:spcPct val="0"/>
        </a:spcAft>
        <a:defRPr sz="4400" kern="1200" cap="small" spc="200">
          <a:solidFill>
            <a:schemeClr val="tx1"/>
          </a:solidFill>
          <a:latin typeface="+mj-lt"/>
          <a:ea typeface="+mj-ea"/>
          <a:cs typeface="+mj-cs"/>
        </a:defRPr>
      </a:lvl1pPr>
      <a:lvl2pPr algn="r" rtl="0" fontAlgn="base">
        <a:spcBef>
          <a:spcPct val="0"/>
        </a:spcBef>
        <a:spcAft>
          <a:spcPct val="0"/>
        </a:spcAft>
        <a:defRPr sz="4400">
          <a:solidFill>
            <a:schemeClr val="tx1"/>
          </a:solidFill>
          <a:latin typeface="Trebuchet MS" pitchFamily="34" charset="0"/>
        </a:defRPr>
      </a:lvl2pPr>
      <a:lvl3pPr algn="r" rtl="0" fontAlgn="base">
        <a:spcBef>
          <a:spcPct val="0"/>
        </a:spcBef>
        <a:spcAft>
          <a:spcPct val="0"/>
        </a:spcAft>
        <a:defRPr sz="4400">
          <a:solidFill>
            <a:schemeClr val="tx1"/>
          </a:solidFill>
          <a:latin typeface="Trebuchet MS" pitchFamily="34" charset="0"/>
        </a:defRPr>
      </a:lvl3pPr>
      <a:lvl4pPr algn="r" rtl="0" fontAlgn="base">
        <a:spcBef>
          <a:spcPct val="0"/>
        </a:spcBef>
        <a:spcAft>
          <a:spcPct val="0"/>
        </a:spcAft>
        <a:defRPr sz="4400">
          <a:solidFill>
            <a:schemeClr val="tx1"/>
          </a:solidFill>
          <a:latin typeface="Trebuchet MS" pitchFamily="34" charset="0"/>
        </a:defRPr>
      </a:lvl4pPr>
      <a:lvl5pPr algn="r" rtl="0" fontAlgn="base">
        <a:spcBef>
          <a:spcPct val="0"/>
        </a:spcBef>
        <a:spcAft>
          <a:spcPct val="0"/>
        </a:spcAft>
        <a:defRPr sz="4400">
          <a:solidFill>
            <a:schemeClr val="tx1"/>
          </a:solidFill>
          <a:latin typeface="Trebuchet MS" pitchFamily="34" charset="0"/>
        </a:defRPr>
      </a:lvl5pPr>
      <a:lvl6pPr marL="457200" algn="r" rtl="0" fontAlgn="base">
        <a:spcBef>
          <a:spcPct val="0"/>
        </a:spcBef>
        <a:spcAft>
          <a:spcPct val="0"/>
        </a:spcAft>
        <a:defRPr sz="4400">
          <a:solidFill>
            <a:schemeClr val="tx1"/>
          </a:solidFill>
          <a:latin typeface="Trebuchet MS" pitchFamily="34" charset="0"/>
        </a:defRPr>
      </a:lvl6pPr>
      <a:lvl7pPr marL="914400" algn="r" rtl="0" fontAlgn="base">
        <a:spcBef>
          <a:spcPct val="0"/>
        </a:spcBef>
        <a:spcAft>
          <a:spcPct val="0"/>
        </a:spcAft>
        <a:defRPr sz="4400">
          <a:solidFill>
            <a:schemeClr val="tx1"/>
          </a:solidFill>
          <a:latin typeface="Trebuchet MS" pitchFamily="34" charset="0"/>
        </a:defRPr>
      </a:lvl7pPr>
      <a:lvl8pPr marL="1371600" algn="r" rtl="0" fontAlgn="base">
        <a:spcBef>
          <a:spcPct val="0"/>
        </a:spcBef>
        <a:spcAft>
          <a:spcPct val="0"/>
        </a:spcAft>
        <a:defRPr sz="4400">
          <a:solidFill>
            <a:schemeClr val="tx1"/>
          </a:solidFill>
          <a:latin typeface="Trebuchet MS" pitchFamily="34" charset="0"/>
        </a:defRPr>
      </a:lvl8pPr>
      <a:lvl9pPr marL="1828800" algn="r" rtl="0" fontAlgn="base">
        <a:spcBef>
          <a:spcPct val="0"/>
        </a:spcBef>
        <a:spcAft>
          <a:spcPct val="0"/>
        </a:spcAft>
        <a:defRPr sz="4400">
          <a:solidFill>
            <a:schemeClr val="tx1"/>
          </a:solidFill>
          <a:latin typeface="Trebuchet MS" pitchFamily="34" charset="0"/>
        </a:defRPr>
      </a:lvl9pPr>
    </p:titleStyle>
    <p:bodyStyle>
      <a:lvl1pPr marL="457200" indent="-457200" algn="l" rtl="0" fontAlgn="base">
        <a:spcBef>
          <a:spcPts val="1800"/>
        </a:spcBef>
        <a:spcAft>
          <a:spcPct val="0"/>
        </a:spcAft>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rtl="0" fontAlgn="base">
        <a:spcBef>
          <a:spcPts val="1800"/>
        </a:spcBef>
        <a:spcAft>
          <a:spcPct val="0"/>
        </a:spcAft>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rtl="0" fontAlgn="base">
        <a:spcBef>
          <a:spcPts val="1200"/>
        </a:spcBef>
        <a:spcAft>
          <a:spcPct val="0"/>
        </a:spcAft>
        <a:buClr>
          <a:srgbClr val="D4E336"/>
        </a:buClr>
        <a:buSzPct val="80000"/>
        <a:buFont typeface="Wingdings" pitchFamily="2" charset="2"/>
        <a:buChar char=""/>
        <a:defRPr kern="1200">
          <a:solidFill>
            <a:schemeClr val="tx1"/>
          </a:solidFill>
          <a:latin typeface="+mn-lt"/>
          <a:ea typeface="+mn-ea"/>
          <a:cs typeface="+mn-cs"/>
        </a:defRPr>
      </a:lvl3pPr>
      <a:lvl4pPr marL="1828800" indent="-457200" algn="l" rtl="0" fontAlgn="base">
        <a:spcBef>
          <a:spcPts val="1200"/>
        </a:spcBef>
        <a:spcAft>
          <a:spcPct val="0"/>
        </a:spcAft>
        <a:buClr>
          <a:srgbClr val="0C8228"/>
        </a:buClr>
        <a:buSzPct val="80000"/>
        <a:buFont typeface="Wingdings" pitchFamily="2" charset="2"/>
        <a:buChar char=""/>
        <a:defRPr sz="1600" kern="1200">
          <a:solidFill>
            <a:schemeClr val="tx1"/>
          </a:solidFill>
          <a:latin typeface="+mn-lt"/>
          <a:ea typeface="+mn-ea"/>
          <a:cs typeface="+mn-cs"/>
        </a:defRPr>
      </a:lvl4pPr>
      <a:lvl5pPr marL="2286000" indent="-457200" algn="l" rtl="0" fontAlgn="base">
        <a:spcBef>
          <a:spcPts val="1200"/>
        </a:spcBef>
        <a:spcAft>
          <a:spcPct val="0"/>
        </a:spcAft>
        <a:buClr>
          <a:srgbClr val="C0EDA8"/>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762000"/>
            <a:ext cx="7162800" cy="1219200"/>
          </a:xfrm>
        </p:spPr>
        <p:txBody>
          <a:bodyPr/>
          <a:lstStyle/>
          <a:p>
            <a:pPr algn="ctr" fontAlgn="auto">
              <a:spcAft>
                <a:spcPts val="0"/>
              </a:spcAft>
              <a:defRPr/>
            </a:pPr>
            <a:r>
              <a:rPr lang="en-US" sz="5400" b="1" dirty="0" smtClean="0">
                <a:effectLst>
                  <a:outerShdw blurRad="38100" dist="38100" dir="2700000" algn="tl">
                    <a:srgbClr val="000000">
                      <a:alpha val="43137"/>
                    </a:srgbClr>
                  </a:outerShdw>
                </a:effectLst>
                <a:latin typeface="Curlz MT" pitchFamily="82" charset="0"/>
              </a:rPr>
              <a:t>The Secret Weapon  </a:t>
            </a:r>
            <a:r>
              <a:rPr lang="en-US" sz="4800" dirty="0" smtClean="0">
                <a:effectLst>
                  <a:outerShdw blurRad="38100" dist="38100" dir="2700000" algn="tl">
                    <a:srgbClr val="000000">
                      <a:alpha val="43137"/>
                    </a:srgbClr>
                  </a:outerShdw>
                </a:effectLst>
                <a:latin typeface="Curlz MT" pitchFamily="82" charset="0"/>
              </a:rPr>
              <a:t/>
            </a:r>
            <a:br>
              <a:rPr lang="en-US" sz="4800" dirty="0" smtClean="0">
                <a:effectLst>
                  <a:outerShdw blurRad="38100" dist="38100" dir="2700000" algn="tl">
                    <a:srgbClr val="000000">
                      <a:alpha val="43137"/>
                    </a:srgbClr>
                  </a:outerShdw>
                </a:effectLst>
                <a:latin typeface="Curlz MT" pitchFamily="82" charset="0"/>
              </a:rPr>
            </a:br>
            <a:r>
              <a:rPr lang="en-US" sz="4400" dirty="0" smtClean="0">
                <a:effectLst>
                  <a:outerShdw blurRad="38100" dist="38100" dir="2700000" algn="tl">
                    <a:srgbClr val="000000">
                      <a:alpha val="43137"/>
                    </a:srgbClr>
                  </a:outerShdw>
                </a:effectLst>
                <a:latin typeface="Curlz MT" pitchFamily="82" charset="0"/>
              </a:rPr>
              <a:t>Children of the Movement</a:t>
            </a:r>
            <a:endParaRPr lang="en-US" sz="4400" dirty="0">
              <a:effectLst>
                <a:outerShdw blurRad="38100" dist="38100" dir="2700000" algn="tl">
                  <a:srgbClr val="000000">
                    <a:alpha val="43137"/>
                  </a:srgbClr>
                </a:outerShdw>
              </a:effectLst>
              <a:latin typeface="Curlz MT" pitchFamily="82" charset="0"/>
            </a:endParaRPr>
          </a:p>
        </p:txBody>
      </p:sp>
      <p:pic>
        <p:nvPicPr>
          <p:cNvPr id="7171" name="Picture 16" descr="[Photographer Unknown ]"/>
          <p:cNvPicPr>
            <a:picLocks noChangeAspect="1" noChangeArrowheads="1"/>
          </p:cNvPicPr>
          <p:nvPr/>
        </p:nvPicPr>
        <p:blipFill>
          <a:blip r:embed="rId2"/>
          <a:srcRect/>
          <a:stretch>
            <a:fillRect/>
          </a:stretch>
        </p:blipFill>
        <p:spPr bwMode="auto">
          <a:xfrm>
            <a:off x="304800" y="4114800"/>
            <a:ext cx="3048000" cy="2052638"/>
          </a:xfrm>
          <a:prstGeom prst="rect">
            <a:avLst/>
          </a:prstGeom>
          <a:noFill/>
          <a:ln w="9525">
            <a:noFill/>
            <a:miter lim="800000"/>
            <a:headEnd/>
            <a:tailEnd/>
          </a:ln>
        </p:spPr>
      </p:pic>
      <p:pic>
        <p:nvPicPr>
          <p:cNvPr id="7172" name="Picture 8" descr="[AP photo]"/>
          <p:cNvPicPr>
            <a:picLocks noChangeAspect="1" noChangeArrowheads="1"/>
          </p:cNvPicPr>
          <p:nvPr/>
        </p:nvPicPr>
        <p:blipFill>
          <a:blip r:embed="rId3"/>
          <a:srcRect/>
          <a:stretch>
            <a:fillRect/>
          </a:stretch>
        </p:blipFill>
        <p:spPr bwMode="auto">
          <a:xfrm>
            <a:off x="2438400" y="1905000"/>
            <a:ext cx="3962400" cy="2795588"/>
          </a:xfrm>
          <a:prstGeom prst="rect">
            <a:avLst/>
          </a:prstGeom>
          <a:noFill/>
          <a:ln w="9525">
            <a:noFill/>
            <a:miter lim="800000"/>
            <a:headEnd/>
            <a:tailEnd/>
          </a:ln>
        </p:spPr>
      </p:pic>
      <p:pic>
        <p:nvPicPr>
          <p:cNvPr id="7173" name="Picture 20" descr="[© Library of Congress]"/>
          <p:cNvPicPr>
            <a:picLocks noChangeAspect="1" noChangeArrowheads="1"/>
          </p:cNvPicPr>
          <p:nvPr/>
        </p:nvPicPr>
        <p:blipFill>
          <a:blip r:embed="rId4"/>
          <a:srcRect/>
          <a:stretch>
            <a:fillRect/>
          </a:stretch>
        </p:blipFill>
        <p:spPr bwMode="auto">
          <a:xfrm>
            <a:off x="381000" y="457200"/>
            <a:ext cx="1558925" cy="3313113"/>
          </a:xfrm>
          <a:prstGeom prst="rect">
            <a:avLst/>
          </a:prstGeom>
          <a:noFill/>
          <a:ln w="9525">
            <a:noFill/>
            <a:miter lim="800000"/>
            <a:headEnd/>
            <a:tailEnd/>
          </a:ln>
        </p:spPr>
      </p:pic>
      <p:pic>
        <p:nvPicPr>
          <p:cNvPr id="7174" name="Picture 2" descr="[© Bob Adelman]"/>
          <p:cNvPicPr>
            <a:picLocks noChangeAspect="1" noChangeArrowheads="1"/>
          </p:cNvPicPr>
          <p:nvPr/>
        </p:nvPicPr>
        <p:blipFill>
          <a:blip r:embed="rId5"/>
          <a:srcRect/>
          <a:stretch>
            <a:fillRect/>
          </a:stretch>
        </p:blipFill>
        <p:spPr bwMode="auto">
          <a:xfrm>
            <a:off x="3962400" y="4572000"/>
            <a:ext cx="2333625" cy="2057400"/>
          </a:xfrm>
          <a:prstGeom prst="rect">
            <a:avLst/>
          </a:prstGeom>
          <a:noFill/>
          <a:ln w="9525">
            <a:noFill/>
            <a:miter lim="800000"/>
            <a:headEnd/>
            <a:tailEnd/>
          </a:ln>
        </p:spPr>
      </p:pic>
      <p:pic>
        <p:nvPicPr>
          <p:cNvPr id="7175" name="Picture 12" descr="[National Archives]"/>
          <p:cNvPicPr>
            <a:picLocks noChangeAspect="1" noChangeArrowheads="1"/>
          </p:cNvPicPr>
          <p:nvPr/>
        </p:nvPicPr>
        <p:blipFill>
          <a:blip r:embed="rId6"/>
          <a:srcRect/>
          <a:stretch>
            <a:fillRect/>
          </a:stretch>
        </p:blipFill>
        <p:spPr bwMode="auto">
          <a:xfrm>
            <a:off x="6705600" y="2667000"/>
            <a:ext cx="24384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2" descr="http://webmail.tcs.k12.nc.us/exchange/simmonst/Inbox/Primary%20Sources%20Images.EML/1_multipart_xF8FF_5_71296-004-0B8CB497.jpg/C58EA28C-18C0-4a97-9AF2-036E93DDAFB3/71296-004-0B8CB497.jpg?attach=1"/>
          <p:cNvPicPr>
            <a:picLocks noChangeAspect="1" noChangeArrowheads="1"/>
          </p:cNvPicPr>
          <p:nvPr/>
        </p:nvPicPr>
        <p:blipFill>
          <a:blip r:embed="rId2"/>
          <a:srcRect/>
          <a:stretch>
            <a:fillRect/>
          </a:stretch>
        </p:blipFill>
        <p:spPr bwMode="auto">
          <a:xfrm>
            <a:off x="914400" y="457200"/>
            <a:ext cx="7543800" cy="576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descr="http://webmail.tcs.k12.nc.us/exchange/simmonst/Inbox/Primary%20Sources%20Images.EML/1_multipart_xF8FF_2_51VWR0HCXJL._SS500_.jpg/C58EA28C-18C0-4a97-9AF2-036E93DDAFB3/51VWR0HCXJL._SS500_.jpg?attach=1"/>
          <p:cNvPicPr>
            <a:picLocks noChangeAspect="1" noChangeArrowheads="1"/>
          </p:cNvPicPr>
          <p:nvPr/>
        </p:nvPicPr>
        <p:blipFill>
          <a:blip r:embed="rId2"/>
          <a:srcRect/>
          <a:stretch>
            <a:fillRect/>
          </a:stretch>
        </p:blipFill>
        <p:spPr bwMode="auto">
          <a:xfrm>
            <a:off x="1905000" y="457200"/>
            <a:ext cx="601980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miley Face 4"/>
          <p:cNvSpPr/>
          <p:nvPr/>
        </p:nvSpPr>
        <p:spPr>
          <a:xfrm>
            <a:off x="457200" y="304800"/>
            <a:ext cx="3124200" cy="2819400"/>
          </a:xfrm>
          <a:prstGeom prst="smileyFace">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en-US" sz="3200" b="1" dirty="0" smtClean="0">
                <a:ln>
                  <a:solidFill>
                    <a:schemeClr val="tx1"/>
                  </a:solidFill>
                </a:ln>
                <a:solidFill>
                  <a:schemeClr val="tx1"/>
                </a:solidFill>
              </a:rPr>
              <a:t>Individual Role</a:t>
            </a:r>
          </a:p>
          <a:p>
            <a:endParaRPr lang="en-US" sz="2400" dirty="0" smtClean="0">
              <a:ln>
                <a:solidFill>
                  <a:schemeClr val="tx1"/>
                </a:solidFill>
              </a:ln>
            </a:endParaRPr>
          </a:p>
          <a:p>
            <a:pPr algn="ctr"/>
            <a:r>
              <a:rPr lang="en-US" sz="2400" dirty="0" smtClean="0">
                <a:ln>
                  <a:solidFill>
                    <a:schemeClr val="tx1"/>
                  </a:solidFill>
                </a:ln>
              </a:rPr>
              <a:t>What can you do to change society?</a:t>
            </a:r>
            <a:endParaRPr lang="en-US" sz="2400" dirty="0">
              <a:ln>
                <a:solidFill>
                  <a:schemeClr val="tx1"/>
                </a:solidFill>
              </a:ln>
            </a:endParaRPr>
          </a:p>
        </p:txBody>
      </p:sp>
      <p:cxnSp>
        <p:nvCxnSpPr>
          <p:cNvPr id="7" name="Straight Arrow Connector 6"/>
          <p:cNvCxnSpPr/>
          <p:nvPr/>
        </p:nvCxnSpPr>
        <p:spPr>
          <a:xfrm>
            <a:off x="3886200" y="1905000"/>
            <a:ext cx="1143000" cy="1588"/>
          </a:xfrm>
          <a:prstGeom prst="straightConnector1">
            <a:avLst/>
          </a:prstGeom>
          <a:ln w="57150">
            <a:tailEnd type="arrow"/>
          </a:ln>
        </p:spPr>
        <p:style>
          <a:lnRef idx="2">
            <a:schemeClr val="dk1"/>
          </a:lnRef>
          <a:fillRef idx="0">
            <a:schemeClr val="dk1"/>
          </a:fillRef>
          <a:effectRef idx="1">
            <a:schemeClr val="dk1"/>
          </a:effectRef>
          <a:fontRef idx="minor">
            <a:schemeClr val="tx1"/>
          </a:fontRef>
        </p:style>
      </p:cxnSp>
      <p:sp>
        <p:nvSpPr>
          <p:cNvPr id="8" name="Smiley Face 7"/>
          <p:cNvSpPr/>
          <p:nvPr/>
        </p:nvSpPr>
        <p:spPr>
          <a:xfrm>
            <a:off x="5105400" y="304800"/>
            <a:ext cx="1143000" cy="1219200"/>
          </a:xfrm>
          <a:prstGeom prst="smileyFace">
            <a:avLst/>
          </a:prstGeom>
          <a:solidFill>
            <a:srgbClr val="993300"/>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miley Face 8"/>
          <p:cNvSpPr/>
          <p:nvPr/>
        </p:nvSpPr>
        <p:spPr>
          <a:xfrm>
            <a:off x="6324600" y="762000"/>
            <a:ext cx="1066800" cy="1371600"/>
          </a:xfrm>
          <a:prstGeom prst="smileyFace">
            <a:avLst/>
          </a:prstGeom>
          <a:solidFill>
            <a:srgbClr val="FFC00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miley Face 9"/>
          <p:cNvSpPr/>
          <p:nvPr/>
        </p:nvSpPr>
        <p:spPr>
          <a:xfrm>
            <a:off x="7467600" y="304800"/>
            <a:ext cx="1143000" cy="1219200"/>
          </a:xfrm>
          <a:prstGeom prst="smileyFace">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638800" y="2286000"/>
            <a:ext cx="2438400" cy="1692771"/>
          </a:xfrm>
          <a:prstGeom prst="rect">
            <a:avLst/>
          </a:prstGeom>
          <a:noFill/>
        </p:spPr>
        <p:txBody>
          <a:bodyPr wrap="square" rtlCol="0">
            <a:spAutoFit/>
          </a:bodyPr>
          <a:lstStyle/>
          <a:p>
            <a:pPr algn="ctr"/>
            <a:r>
              <a:rPr lang="en-US" sz="3200" b="1" dirty="0" smtClean="0">
                <a:effectLst>
                  <a:outerShdw blurRad="38100" dist="38100" dir="2700000" algn="tl">
                    <a:srgbClr val="000000">
                      <a:alpha val="43137"/>
                    </a:srgbClr>
                  </a:outerShdw>
                </a:effectLst>
                <a:latin typeface="+mn-lt"/>
              </a:rPr>
              <a:t>Group Role</a:t>
            </a:r>
          </a:p>
          <a:p>
            <a:pPr algn="ctr"/>
            <a:r>
              <a:rPr lang="en-US" sz="2400" b="1" dirty="0" smtClean="0">
                <a:latin typeface="+mn-lt"/>
              </a:rPr>
              <a:t>What can we do collectively to change society?</a:t>
            </a:r>
            <a:endParaRPr lang="en-US" sz="2400" b="1" dirty="0">
              <a:latin typeface="+mn-lt"/>
            </a:endParaRPr>
          </a:p>
        </p:txBody>
      </p:sp>
      <p:pic>
        <p:nvPicPr>
          <p:cNvPr id="14" name="Picture 8" descr="[AP photo]"/>
          <p:cNvPicPr>
            <a:picLocks noChangeAspect="1" noChangeArrowheads="1"/>
          </p:cNvPicPr>
          <p:nvPr/>
        </p:nvPicPr>
        <p:blipFill>
          <a:blip r:embed="rId2"/>
          <a:srcRect/>
          <a:stretch>
            <a:fillRect/>
          </a:stretch>
        </p:blipFill>
        <p:spPr bwMode="auto">
          <a:xfrm>
            <a:off x="2057400" y="4495800"/>
            <a:ext cx="2774355" cy="1957388"/>
          </a:xfrm>
          <a:prstGeom prst="rect">
            <a:avLst/>
          </a:prstGeom>
          <a:noFill/>
          <a:ln w="9525">
            <a:noFill/>
            <a:miter lim="800000"/>
            <a:headEnd/>
            <a:tailEnd/>
          </a:ln>
        </p:spPr>
      </p:pic>
      <p:cxnSp>
        <p:nvCxnSpPr>
          <p:cNvPr id="15" name="Straight Arrow Connector 14"/>
          <p:cNvCxnSpPr/>
          <p:nvPr/>
        </p:nvCxnSpPr>
        <p:spPr>
          <a:xfrm>
            <a:off x="381000" y="5334000"/>
            <a:ext cx="1143000" cy="1588"/>
          </a:xfrm>
          <a:prstGeom prst="straightConnector1">
            <a:avLst/>
          </a:prstGeom>
          <a:ln w="57150">
            <a:tailEnd type="arrow"/>
          </a:ln>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5105400" y="4303455"/>
            <a:ext cx="3581400" cy="2554545"/>
          </a:xfrm>
          <a:prstGeom prst="rect">
            <a:avLst/>
          </a:prstGeom>
          <a:noFill/>
        </p:spPr>
        <p:txBody>
          <a:bodyPr wrap="square" rtlCol="0">
            <a:spAutoFit/>
          </a:bodyPr>
          <a:lstStyle/>
          <a:p>
            <a:r>
              <a:rPr lang="en-US" sz="2800" b="1" dirty="0" smtClean="0">
                <a:effectLst>
                  <a:outerShdw blurRad="38100" dist="38100" dir="2700000" algn="tl">
                    <a:srgbClr val="000000">
                      <a:alpha val="43137"/>
                    </a:srgbClr>
                  </a:outerShdw>
                </a:effectLst>
                <a:latin typeface="+mn-lt"/>
              </a:rPr>
              <a:t>Actions and Events</a:t>
            </a:r>
          </a:p>
          <a:p>
            <a:r>
              <a:rPr lang="en-US" sz="2200" b="1" dirty="0" smtClean="0">
                <a:latin typeface="+mn-lt"/>
              </a:rPr>
              <a:t>What are some characteristics and actions of children during the modern Civil Rights Movement that changed society and the world?</a:t>
            </a:r>
            <a:endParaRPr lang="en-US" sz="2200" b="1"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381000"/>
            <a:ext cx="7924800" cy="6019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8" name="Straight Connector 7"/>
          <p:cNvCxnSpPr>
            <a:stCxn id="5" idx="0"/>
            <a:endCxn id="5" idx="2"/>
          </p:cNvCxnSpPr>
          <p:nvPr/>
        </p:nvCxnSpPr>
        <p:spPr>
          <a:xfrm rot="16200000" flipH="1">
            <a:off x="1638300" y="3390900"/>
            <a:ext cx="6019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1"/>
            <a:endCxn id="5" idx="3"/>
          </p:cNvCxnSpPr>
          <p:nvPr/>
        </p:nvCxnSpPr>
        <p:spPr>
          <a:xfrm rot="10800000" flipH="1">
            <a:off x="685800" y="3390900"/>
            <a:ext cx="792480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47800" y="533400"/>
            <a:ext cx="2895600" cy="523220"/>
          </a:xfrm>
          <a:prstGeom prst="rect">
            <a:avLst/>
          </a:prstGeom>
          <a:noFill/>
        </p:spPr>
        <p:txBody>
          <a:bodyPr wrap="square" rtlCol="0">
            <a:spAutoFit/>
          </a:bodyPr>
          <a:lstStyle/>
          <a:p>
            <a:r>
              <a:rPr lang="en-US" sz="2800" b="1" dirty="0" smtClean="0"/>
              <a:t>Definition</a:t>
            </a:r>
            <a:endParaRPr lang="en-US" sz="2800" b="1" dirty="0"/>
          </a:p>
        </p:txBody>
      </p:sp>
      <p:sp>
        <p:nvSpPr>
          <p:cNvPr id="13" name="TextBox 12"/>
          <p:cNvSpPr txBox="1"/>
          <p:nvPr/>
        </p:nvSpPr>
        <p:spPr>
          <a:xfrm>
            <a:off x="5562600" y="533400"/>
            <a:ext cx="2895600" cy="523220"/>
          </a:xfrm>
          <a:prstGeom prst="rect">
            <a:avLst/>
          </a:prstGeom>
          <a:noFill/>
        </p:spPr>
        <p:txBody>
          <a:bodyPr wrap="square" rtlCol="0">
            <a:spAutoFit/>
          </a:bodyPr>
          <a:lstStyle/>
          <a:p>
            <a:r>
              <a:rPr lang="en-US" sz="2800" b="1" dirty="0" smtClean="0"/>
              <a:t>Sentence</a:t>
            </a:r>
            <a:endParaRPr lang="en-US" sz="2800" b="1" dirty="0"/>
          </a:p>
        </p:txBody>
      </p:sp>
      <p:sp>
        <p:nvSpPr>
          <p:cNvPr id="6" name="Oval 5"/>
          <p:cNvSpPr/>
          <p:nvPr/>
        </p:nvSpPr>
        <p:spPr>
          <a:xfrm>
            <a:off x="3276600" y="2819400"/>
            <a:ext cx="28194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effectLst>
                  <a:outerShdw blurRad="38100" dist="38100" dir="2700000" algn="tl">
                    <a:srgbClr val="000000">
                      <a:alpha val="43137"/>
                    </a:srgbClr>
                  </a:outerShdw>
                </a:effectLst>
              </a:rPr>
              <a:t>Segregation </a:t>
            </a:r>
            <a:endParaRPr lang="en-US" sz="2800" b="1" dirty="0">
              <a:solidFill>
                <a:schemeClr val="tx1"/>
              </a:solidFill>
              <a:effectLst>
                <a:outerShdw blurRad="38100" dist="38100" dir="2700000" algn="tl">
                  <a:srgbClr val="000000">
                    <a:alpha val="43137"/>
                  </a:srgbClr>
                </a:outerShdw>
              </a:effectLst>
            </a:endParaRPr>
          </a:p>
        </p:txBody>
      </p:sp>
      <p:sp>
        <p:nvSpPr>
          <p:cNvPr id="14" name="TextBox 13"/>
          <p:cNvSpPr txBox="1"/>
          <p:nvPr/>
        </p:nvSpPr>
        <p:spPr>
          <a:xfrm>
            <a:off x="1219200" y="3657600"/>
            <a:ext cx="2057400" cy="523220"/>
          </a:xfrm>
          <a:prstGeom prst="rect">
            <a:avLst/>
          </a:prstGeom>
          <a:noFill/>
        </p:spPr>
        <p:txBody>
          <a:bodyPr wrap="square" rtlCol="0">
            <a:spAutoFit/>
          </a:bodyPr>
          <a:lstStyle/>
          <a:p>
            <a:r>
              <a:rPr lang="en-US" sz="2800" b="1" dirty="0" smtClean="0"/>
              <a:t>Examples</a:t>
            </a:r>
            <a:endParaRPr lang="en-US" sz="2800" b="1" dirty="0"/>
          </a:p>
        </p:txBody>
      </p:sp>
      <p:sp>
        <p:nvSpPr>
          <p:cNvPr id="17" name="TextBox 16"/>
          <p:cNvSpPr txBox="1"/>
          <p:nvPr/>
        </p:nvSpPr>
        <p:spPr>
          <a:xfrm>
            <a:off x="6172200" y="3581400"/>
            <a:ext cx="2438400" cy="461665"/>
          </a:xfrm>
          <a:prstGeom prst="rect">
            <a:avLst/>
          </a:prstGeom>
          <a:noFill/>
        </p:spPr>
        <p:txBody>
          <a:bodyPr wrap="square" rtlCol="0">
            <a:spAutoFit/>
          </a:bodyPr>
          <a:lstStyle/>
          <a:p>
            <a:r>
              <a:rPr lang="en-US" sz="2400" b="1" dirty="0" smtClean="0"/>
              <a:t>Non-Examples</a:t>
            </a:r>
            <a:endParaRPr lang="en-US"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fricanafrican.com/negroartist/African%20American%20Artists_files/white%2520socks%2520only.jpg"/>
          <p:cNvPicPr>
            <a:picLocks noChangeAspect="1" noChangeArrowheads="1"/>
          </p:cNvPicPr>
          <p:nvPr/>
        </p:nvPicPr>
        <p:blipFill>
          <a:blip r:embed="rId2"/>
          <a:srcRect/>
          <a:stretch>
            <a:fillRect/>
          </a:stretch>
        </p:blipFill>
        <p:spPr bwMode="auto">
          <a:xfrm>
            <a:off x="3352800" y="228600"/>
            <a:ext cx="5257800" cy="6350000"/>
          </a:xfrm>
          <a:prstGeom prst="rect">
            <a:avLst/>
          </a:prstGeom>
          <a:noFill/>
          <a:ln w="9525">
            <a:noFill/>
            <a:miter lim="800000"/>
            <a:headEnd/>
            <a:tailEnd/>
          </a:ln>
        </p:spPr>
      </p:pic>
      <p:sp>
        <p:nvSpPr>
          <p:cNvPr id="8195" name="Rectangle 4"/>
          <p:cNvSpPr>
            <a:spLocks noChangeArrowheads="1"/>
          </p:cNvSpPr>
          <p:nvPr/>
        </p:nvSpPr>
        <p:spPr bwMode="auto">
          <a:xfrm>
            <a:off x="0" y="1066800"/>
            <a:ext cx="3276600" cy="4400550"/>
          </a:xfrm>
          <a:prstGeom prst="rect">
            <a:avLst/>
          </a:prstGeom>
          <a:noFill/>
          <a:ln w="9525">
            <a:noFill/>
            <a:miter lim="800000"/>
            <a:headEnd/>
            <a:tailEnd/>
          </a:ln>
        </p:spPr>
        <p:txBody>
          <a:bodyPr>
            <a:spAutoFit/>
          </a:bodyPr>
          <a:lstStyle/>
          <a:p>
            <a:pPr algn="ctr"/>
            <a:r>
              <a:rPr lang="en-US" sz="2000" b="1">
                <a:latin typeface="Calibri" pitchFamily="34" charset="0"/>
              </a:rPr>
              <a:t>When Grandma was a little girl in Mississippi, she sneaked into town one day. It was a hot day—the kind of hot where a firecracker might light up by itself. But when this little girl saw the “Whites Only” sign on the water fountain, she had no idea what she would spark when she took off her shoes and—wearing her clean white socks—stepped up to drink.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negroartist.com/Civil%20Rights%20Literature/Sweet%20smell%20of%20roses,%20A.jpg"/>
          <p:cNvPicPr>
            <a:picLocks noChangeAspect="1" noChangeArrowheads="1"/>
          </p:cNvPicPr>
          <p:nvPr/>
        </p:nvPicPr>
        <p:blipFill>
          <a:blip r:embed="rId2"/>
          <a:srcRect/>
          <a:stretch>
            <a:fillRect/>
          </a:stretch>
        </p:blipFill>
        <p:spPr bwMode="auto">
          <a:xfrm>
            <a:off x="2743200" y="685800"/>
            <a:ext cx="6096000" cy="5556250"/>
          </a:xfrm>
          <a:prstGeom prst="rect">
            <a:avLst/>
          </a:prstGeom>
          <a:noFill/>
          <a:ln w="9525">
            <a:noFill/>
            <a:miter lim="800000"/>
            <a:headEnd/>
            <a:tailEnd/>
          </a:ln>
        </p:spPr>
      </p:pic>
      <p:sp>
        <p:nvSpPr>
          <p:cNvPr id="3" name="TextBox 2"/>
          <p:cNvSpPr txBox="1"/>
          <p:nvPr/>
        </p:nvSpPr>
        <p:spPr>
          <a:xfrm>
            <a:off x="304800" y="1143000"/>
            <a:ext cx="2286000" cy="4401205"/>
          </a:xfrm>
          <a:prstGeom prst="rect">
            <a:avLst/>
          </a:prstGeom>
          <a:noFill/>
        </p:spPr>
        <p:txBody>
          <a:bodyPr wrap="square" rtlCol="0">
            <a:spAutoFit/>
          </a:bodyPr>
          <a:lstStyle/>
          <a:p>
            <a:r>
              <a:rPr lang="en-US" sz="2000" b="1" dirty="0" smtClean="0"/>
              <a:t>There’s a sweet, sweet smell in the air as two young girls sneak out of their house, down the street, and across town to where men and women are gathered, ready to march for freedom and justice.  </a:t>
            </a:r>
            <a:endParaRPr lang="en-US" sz="2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http://webmail.tcs.k12.nc.us/exchange/simmonst/Inbox/Primary%20Sources%20Images.EML/1_multipart_xF8FF_1_619YWTRAHKL._SS400_.jpg/C58EA28C-18C0-4a97-9AF2-036E93DDAFB3/619YWTRAHKL._SS400_.jpg?attach=1"/>
          <p:cNvPicPr>
            <a:picLocks noChangeAspect="1" noChangeArrowheads="1"/>
          </p:cNvPicPr>
          <p:nvPr/>
        </p:nvPicPr>
        <p:blipFill>
          <a:blip r:embed="rId2"/>
          <a:srcRect/>
          <a:stretch>
            <a:fillRect/>
          </a:stretch>
        </p:blipFill>
        <p:spPr bwMode="auto">
          <a:xfrm>
            <a:off x="1752600" y="304800"/>
            <a:ext cx="6096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descr="http://webmail.tcs.k12.nc.us/exchange/simmonst/Inbox/Primary%20Sources%20Images.EML/1_multipart_xF8FF_1_619YWTRAHKL._SS400_.jpg/C58EA28C-18C0-4a97-9AF2-036E93DDAFB3/619YWTRAHKL._SS400_.jpg?attach=1"/>
          <p:cNvSpPr>
            <a:spLocks noChangeAspect="1" noChangeArrowheads="1"/>
          </p:cNvSpPr>
          <p:nvPr/>
        </p:nvSpPr>
        <p:spPr bwMode="auto">
          <a:xfrm>
            <a:off x="63500" y="-136525"/>
            <a:ext cx="2162175" cy="2162175"/>
          </a:xfrm>
          <a:prstGeom prst="rect">
            <a:avLst/>
          </a:prstGeom>
          <a:noFill/>
          <a:ln w="9525">
            <a:noFill/>
            <a:miter lim="800000"/>
            <a:headEnd/>
            <a:tailEnd/>
          </a:ln>
        </p:spPr>
        <p:txBody>
          <a:bodyPr/>
          <a:lstStyle/>
          <a:p>
            <a:endParaRPr lang="en-US">
              <a:latin typeface="Calibri" pitchFamily="34" charset="0"/>
            </a:endParaRPr>
          </a:p>
        </p:txBody>
      </p:sp>
      <p:pic>
        <p:nvPicPr>
          <p:cNvPr id="11267" name="Picture 8" descr="http://webmail.tcs.k12.nc.us/exchange/simmonst/Inbox/Primary%20Sources%20Images.EML/1_multipart_xF8FF_3_moving_in_framed.jpg/C58EA28C-18C0-4a97-9AF2-036E93DDAFB3/moving_in_framed.jpg?attach=1"/>
          <p:cNvPicPr>
            <a:picLocks noChangeAspect="1" noChangeArrowheads="1"/>
          </p:cNvPicPr>
          <p:nvPr/>
        </p:nvPicPr>
        <p:blipFill>
          <a:blip r:embed="rId2"/>
          <a:srcRect/>
          <a:stretch>
            <a:fillRect/>
          </a:stretch>
        </p:blipFill>
        <p:spPr bwMode="auto">
          <a:xfrm>
            <a:off x="914400" y="457200"/>
            <a:ext cx="7529513" cy="593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4" descr="http://webmail.tcs.k12.nc.us/exchange/simmonst/Inbox/Primary%20Sources%20Images.EML/1_multipart_xF8FF_6_51FHBSEKM7L._SS400_.jpg/C58EA28C-18C0-4a97-9AF2-036E93DDAFB3/51FHBSEKM7L._SS400_.jpg?attach=1"/>
          <p:cNvPicPr>
            <a:picLocks noChangeAspect="1" noChangeArrowheads="1"/>
          </p:cNvPicPr>
          <p:nvPr/>
        </p:nvPicPr>
        <p:blipFill>
          <a:blip r:embed="rId2"/>
          <a:srcRect/>
          <a:stretch>
            <a:fillRect/>
          </a:stretch>
        </p:blipFill>
        <p:spPr bwMode="auto">
          <a:xfrm>
            <a:off x="1524000" y="304800"/>
            <a:ext cx="63246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 descr="http://webmail.tcs.k12.nc.us/exchange/simmonst/Inbox/Primary%20Sources%20Images.EML/1_multipart_xF8FF_4_sitin.jpg/C58EA28C-18C0-4a97-9AF2-036E93DDAFB3/sitin.jpg?attach=1"/>
          <p:cNvPicPr>
            <a:picLocks noChangeAspect="1" noChangeArrowheads="1"/>
          </p:cNvPicPr>
          <p:nvPr/>
        </p:nvPicPr>
        <p:blipFill>
          <a:blip r:embed="rId2"/>
          <a:srcRect/>
          <a:stretch>
            <a:fillRect/>
          </a:stretch>
        </p:blipFill>
        <p:spPr bwMode="auto">
          <a:xfrm>
            <a:off x="990600" y="304800"/>
            <a:ext cx="742315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Template>
  <TotalTime>462</TotalTime>
  <Words>168</Words>
  <Application>Microsoft Office PowerPoint</Application>
  <PresentationFormat>On-screen Show (4:3)</PresentationFormat>
  <Paragraphs>15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Mod</vt:lpstr>
      <vt:lpstr>The Secret Weapon   Children of the Movement</vt:lpstr>
      <vt:lpstr>Slide 2</vt:lpstr>
      <vt:lpstr>Slide 3</vt:lpstr>
      <vt:lpstr>Slide 4</vt:lpstr>
      <vt:lpstr>Slide 5</vt:lpstr>
      <vt:lpstr>Slide 6</vt:lpstr>
      <vt:lpstr>Slide 7</vt:lpstr>
      <vt:lpstr>Slide 8</vt:lpstr>
      <vt:lpstr>Slide 9</vt:lpstr>
      <vt:lpstr>Slide 10</vt:lpstr>
      <vt:lpstr>Slide 11</vt:lpstr>
    </vt:vector>
  </TitlesOfParts>
  <Company>Thomasville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Secret Weapon –  Children of the Movement</dc:title>
  <dc:creator>simmonst</dc:creator>
  <cp:lastModifiedBy>simmonst</cp:lastModifiedBy>
  <cp:revision>20</cp:revision>
  <dcterms:created xsi:type="dcterms:W3CDTF">2009-07-17T16:04:25Z</dcterms:created>
  <dcterms:modified xsi:type="dcterms:W3CDTF">2009-07-18T14:12:25Z</dcterms:modified>
</cp:coreProperties>
</file>